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EF693C-859B-4526-AF7C-76AF72965F4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EDA01A-CB1A-45FA-9244-4D6488E3EBD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D4A504B-0A2D-4377-BA41-B562A0AF431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3FC817-279C-4784-A380-D06F2D61CCB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77A13A-05D3-4296-A3D3-16FF367B0CA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A8938D-F977-47E1-ADBC-66A797B07F3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1C087F-FA15-468F-B66A-F70D8CC95A9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CE8001-23DA-45B1-933A-1AE210CE080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3A044D-B7CB-4216-BA8F-00DD7628018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81E45B-1998-49B0-B030-4FA7430AF08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5143A1-1132-4BEB-A995-C9881BAAF27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8D0BB4-8180-4C95-A6B4-318FFE27563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6BABFA9-FED6-45AF-AC4E-5B276C6674F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76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77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sp>
        <p:nvSpPr>
          <p:cNvPr id="79" name=""/>
          <p:cNvSpPr/>
          <p:nvPr/>
        </p:nvSpPr>
        <p:spPr>
          <a:xfrm>
            <a:off x="466200" y="1728360"/>
            <a:ext cx="473580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2024-08-28T09:50:45Z</dcterms:modified>
  <cp:revision>26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